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>
                <a:srgbClr val="A29A85"/>
              </a:buClr>
              <a:buSzTx/>
              <a:buNone/>
              <a:defRPr sz="36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4200" b="1" spc="-126"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157588660_2880x1920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4"/>
            <a:ext cx="3457771" cy="71843"/>
          </a:xfrm>
          <a:prstGeom prst="rect">
            <a:avLst/>
          </a:prstGeom>
        </p:spPr>
      </p:pic>
      <p:sp>
        <p:nvSpPr>
          <p:cNvPr id="22" name="157588660_2880x1920.jpeg"/>
          <p:cNvSpPr>
            <a:spLocks noGrp="1"/>
          </p:cNvSpPr>
          <p:nvPr>
            <p:ph type="pic" idx="13"/>
          </p:nvPr>
        </p:nvSpPr>
        <p:spPr>
          <a:xfrm>
            <a:off x="387350" y="400050"/>
            <a:ext cx="12217400" cy="626728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7" y="5082129"/>
            <a:ext cx="4512624" cy="71848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1181100" y="3380452"/>
            <a:ext cx="5461000" cy="530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13"/>
          </p:nvPr>
        </p:nvSpPr>
        <p:spPr>
          <a:xfrm>
            <a:off x="6692900" y="5082252"/>
            <a:ext cx="5334000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14"/>
          </p:nvPr>
        </p:nvSpPr>
        <p:spPr>
          <a:xfrm>
            <a:off x="6699118" y="751552"/>
            <a:ext cx="5334001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ello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accent6">
                <a:lumOff val="-65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leveland Live Music"/>
          <p:cNvSpPr txBox="1">
            <a:spLocks noGrp="1"/>
          </p:cNvSpPr>
          <p:nvPr>
            <p:ph type="ctrTitle"/>
          </p:nvPr>
        </p:nvSpPr>
        <p:spPr>
          <a:xfrm>
            <a:off x="1270000" y="5694900"/>
            <a:ext cx="10464800" cy="1090067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Cleveland Live Music</a:t>
            </a:r>
          </a:p>
        </p:txBody>
      </p:sp>
      <p:sp>
        <p:nvSpPr>
          <p:cNvPr id="144" name="CWRU Bootcamp Group Project One…"/>
          <p:cNvSpPr txBox="1">
            <a:spLocks noGrp="1"/>
          </p:cNvSpPr>
          <p:nvPr>
            <p:ph type="subTitle" sz="quarter" idx="1"/>
          </p:nvPr>
        </p:nvSpPr>
        <p:spPr>
          <a:xfrm>
            <a:off x="1076994" y="6933735"/>
            <a:ext cx="10850812" cy="179511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CWRU Bootcamp Group Project One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Rhonda Johnson        Stacie Knisley        Brian Macauley         Jason Way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5680" y="-25610"/>
            <a:ext cx="13159186" cy="4386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avascript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Javascript Challenges </a:t>
            </a:r>
          </a:p>
        </p:txBody>
      </p:sp>
      <p:sp>
        <p:nvSpPr>
          <p:cNvPr id="184" name="Determining the query URLs for the APIs…"/>
          <p:cNvSpPr txBox="1">
            <a:spLocks noGrp="1"/>
          </p:cNvSpPr>
          <p:nvPr>
            <p:ph type="body" sz="half" idx="1"/>
          </p:nvPr>
        </p:nvSpPr>
        <p:spPr>
          <a:xfrm>
            <a:off x="6265102" y="2800367"/>
            <a:ext cx="5757797" cy="598355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Determining the query URLs for the APIs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Replacing special characters and strings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Order of links and scripts in HTML header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Maximum amount of Maps for display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16" y="3186864"/>
            <a:ext cx="4851727" cy="5210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alendar &amp; Map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Calendar &amp; Map Challenges </a:t>
            </a:r>
          </a:p>
        </p:txBody>
      </p:sp>
      <p:sp>
        <p:nvSpPr>
          <p:cNvPr id="188" name="Two different types calendars in Bootstrap…"/>
          <p:cNvSpPr txBox="1">
            <a:spLocks noGrp="1"/>
          </p:cNvSpPr>
          <p:nvPr>
            <p:ph type="body" sz="quarter" idx="1"/>
          </p:nvPr>
        </p:nvSpPr>
        <p:spPr>
          <a:xfrm>
            <a:off x="6737945" y="6051926"/>
            <a:ext cx="5413243" cy="326617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Two different types calendars in Bootstrap 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Responsive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056" y="4959189"/>
            <a:ext cx="4632355" cy="4072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9258" y="3103033"/>
            <a:ext cx="5293550" cy="299787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Maps - display in HTML…"/>
          <p:cNvSpPr txBox="1"/>
          <p:nvPr/>
        </p:nvSpPr>
        <p:spPr>
          <a:xfrm>
            <a:off x="1082211" y="2295148"/>
            <a:ext cx="5438644" cy="326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57200" indent="-457200" algn="l">
              <a:spcBef>
                <a:spcPts val="3000"/>
              </a:spcBef>
              <a:buSzPct val="65000"/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Maps - display in HTML</a:t>
            </a:r>
          </a:p>
          <a:p>
            <a:pPr marL="457200" indent="-457200" algn="l">
              <a:spcBef>
                <a:spcPts val="3000"/>
              </a:spcBef>
              <a:buSzPct val="65000"/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Google Maps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uture Up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Updates</a:t>
            </a:r>
          </a:p>
        </p:txBody>
      </p:sp>
      <p:sp>
        <p:nvSpPr>
          <p:cNvPr id="194" name="Audio sample of music plays when artist or band is select…"/>
          <p:cNvSpPr txBox="1">
            <a:spLocks noGrp="1"/>
          </p:cNvSpPr>
          <p:nvPr>
            <p:ph type="body" sz="half" idx="1"/>
          </p:nvPr>
        </p:nvSpPr>
        <p:spPr>
          <a:xfrm>
            <a:off x="1087966" y="3085293"/>
            <a:ext cx="4839165" cy="5818214"/>
          </a:xfrm>
          <a:prstGeom prst="rect">
            <a:avLst/>
          </a:prstGeom>
        </p:spPr>
        <p:txBody>
          <a:bodyPr/>
          <a:lstStyle/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Audio sample of music plays when artist or band is select 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Firebase data is returned about favorites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Information or links to purchase event tickets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Past performances displayed in calendar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Options to purchase artist or band merchandise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6866" y="3123393"/>
            <a:ext cx="5635444" cy="5818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Demonstration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777" y="3119939"/>
            <a:ext cx="6931283" cy="4723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0600" y="3070890"/>
            <a:ext cx="3195633" cy="5923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accent6">
                <a:lumOff val="-65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honda Johnson        Stacie Knisley        Brian Macauley         Jason Way"/>
          <p:cNvSpPr txBox="1">
            <a:spLocks noGrp="1"/>
          </p:cNvSpPr>
          <p:nvPr>
            <p:ph type="subTitle" sz="quarter" idx="1"/>
          </p:nvPr>
        </p:nvSpPr>
        <p:spPr>
          <a:xfrm>
            <a:off x="515329" y="8034402"/>
            <a:ext cx="11635475" cy="1517568"/>
          </a:xfrm>
          <a:prstGeom prst="rect">
            <a:avLst/>
          </a:prstGeom>
        </p:spPr>
        <p:txBody>
          <a:bodyPr/>
          <a:lstStyle/>
          <a:p>
            <a:pPr defTabSz="473201">
              <a:defRPr sz="1944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73201">
              <a:defRPr sz="1944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73201">
              <a:defRPr sz="2511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Rhonda Johnson        Stacie Knisley        Brian Macauley         Jason Way</a:t>
            </a:r>
          </a:p>
        </p:txBody>
      </p:sp>
      <p:sp>
        <p:nvSpPr>
          <p:cNvPr id="202" name="Questions 0r Comments"/>
          <p:cNvSpPr txBox="1">
            <a:spLocks noGrp="1"/>
          </p:cNvSpPr>
          <p:nvPr>
            <p:ph type="ctrTitle"/>
          </p:nvPr>
        </p:nvSpPr>
        <p:spPr>
          <a:xfrm>
            <a:off x="1140402" y="6714066"/>
            <a:ext cx="10464801" cy="1905001"/>
          </a:xfrm>
          <a:prstGeom prst="rect">
            <a:avLst/>
          </a:prstGeom>
        </p:spPr>
        <p:txBody>
          <a:bodyPr anchor="ctr"/>
          <a:lstStyle>
            <a:lvl1pPr>
              <a:defRPr sz="5700" spc="-114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Questions 0r Comments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433" y="442383"/>
            <a:ext cx="6818667" cy="626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M Application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CLM Application Concept</a:t>
            </a:r>
          </a:p>
        </p:txBody>
      </p:sp>
      <p:sp>
        <p:nvSpPr>
          <p:cNvPr id="148" name="Cleveland Live Music or…"/>
          <p:cNvSpPr txBox="1"/>
          <p:nvPr/>
        </p:nvSpPr>
        <p:spPr>
          <a:xfrm>
            <a:off x="1219200" y="3252886"/>
            <a:ext cx="10464800" cy="527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Cleveland Live Music or 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CLM 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is a resource of 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Live Musical Performances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Northeast Ohio 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 selects an upcoming date and the API Songkick pulls all data in the area about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Live Music events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98550" y="3399502"/>
            <a:ext cx="4702175" cy="4572795"/>
          </a:xfrm>
          <a:prstGeom prst="rect">
            <a:avLst/>
          </a:prstGeom>
        </p:spPr>
      </p:pic>
      <p:sp>
        <p:nvSpPr>
          <p:cNvPr id="151" name="Motivation to Create CL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 to Create CLM</a:t>
            </a:r>
          </a:p>
        </p:txBody>
      </p:sp>
      <p:sp>
        <p:nvSpPr>
          <p:cNvPr id="152" name="To provide Live Music enthusiasts who reside or are visiting Northeast Ohio an easy to use resource to locate Live Musical performances.…"/>
          <p:cNvSpPr txBox="1">
            <a:spLocks noGrp="1"/>
          </p:cNvSpPr>
          <p:nvPr>
            <p:ph type="body" sz="half" idx="1"/>
          </p:nvPr>
        </p:nvSpPr>
        <p:spPr>
          <a:xfrm>
            <a:off x="5981700" y="3123507"/>
            <a:ext cx="5961063" cy="5792586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2900"/>
              </a:spcBef>
              <a:buBlip>
                <a:blip r:embed="rId3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provide Live Music enthusiasts who reside or are visiting Northeast Ohio an easy to use resource to locate Live Musical performances. </a:t>
            </a:r>
          </a:p>
          <a:p>
            <a:pPr marL="452627" indent="-452627" defTabSz="578358">
              <a:spcBef>
                <a:spcPts val="2900"/>
              </a:spcBef>
              <a:buBlip>
                <a:blip r:embed="rId3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Information about upcoming Live Music is quickly accessible using a mobile device or computer.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tories from Use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z="4656" spc="-139"/>
            </a:pPr>
            <a:r>
              <a:t>Stories from Users</a:t>
            </a:r>
          </a:p>
          <a:p>
            <a:pPr defTabSz="566674">
              <a:defRPr sz="3298" spc="-98"/>
            </a:pPr>
            <a:r>
              <a:t>A user would like to see live music… </a:t>
            </a:r>
          </a:p>
          <a:p>
            <a:pPr defTabSz="566674">
              <a:defRPr sz="3298" spc="-98"/>
            </a:pPr>
            <a:r>
              <a:t>Not sure where, when or who?</a:t>
            </a:r>
          </a:p>
        </p:txBody>
      </p:sp>
      <p:sp>
        <p:nvSpPr>
          <p:cNvPr id="155" name="“Roland Rocker” (band member)- Follows other bands and music festivals in Northeast Ohio.…"/>
          <p:cNvSpPr txBox="1">
            <a:spLocks noGrp="1"/>
          </p:cNvSpPr>
          <p:nvPr>
            <p:ph type="body" sz="half" idx="1"/>
          </p:nvPr>
        </p:nvSpPr>
        <p:spPr>
          <a:xfrm>
            <a:off x="5168900" y="3058351"/>
            <a:ext cx="6719492" cy="5948298"/>
          </a:xfrm>
          <a:prstGeom prst="rect">
            <a:avLst/>
          </a:prstGeom>
        </p:spPr>
        <p:txBody>
          <a:bodyPr/>
          <a:lstStyle/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“Roland Rocker” (band member)- Follows other bands and music festivals in Northeast Ohio.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“Rocky” (Hall of Fame Fan) - Visiting the Rock &amp; Roll Hall of Fame and would like to see live music.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“Renetta” (resident of Cleveland) is  looking for live entertainment this weekend.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“Ralph” is traveling for work or fun to Northeast Ohio and would a night out to enjoy a live band with coworkers, friends and family.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383" y="3202516"/>
            <a:ext cx="3682935" cy="3682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esign Process"/>
          <p:cNvSpPr txBox="1">
            <a:spLocks noGrp="1"/>
          </p:cNvSpPr>
          <p:nvPr>
            <p:ph type="title"/>
          </p:nvPr>
        </p:nvSpPr>
        <p:spPr>
          <a:xfrm>
            <a:off x="1281758" y="817033"/>
            <a:ext cx="10464801" cy="1784351"/>
          </a:xfrm>
          <a:prstGeom prst="rect">
            <a:avLst/>
          </a:prstGeom>
        </p:spPr>
        <p:txBody>
          <a:bodyPr/>
          <a:lstStyle/>
          <a:p>
            <a:r>
              <a:t>Design Process</a:t>
            </a:r>
          </a:p>
        </p:txBody>
      </p:sp>
      <p:sp>
        <p:nvSpPr>
          <p:cNvPr id="159" name="Wireframe in Balsamiq…"/>
          <p:cNvSpPr txBox="1">
            <a:spLocks noGrp="1"/>
          </p:cNvSpPr>
          <p:nvPr>
            <p:ph type="body" sz="half" idx="1"/>
          </p:nvPr>
        </p:nvSpPr>
        <p:spPr>
          <a:xfrm>
            <a:off x="1003300" y="2935789"/>
            <a:ext cx="5280224" cy="5642109"/>
          </a:xfrm>
          <a:prstGeom prst="rect">
            <a:avLst/>
          </a:prstGeom>
        </p:spPr>
        <p:txBody>
          <a:bodyPr/>
          <a:lstStyle/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Wireframe in Balsamiq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trello.com</a:t>
            </a:r>
            <a:r>
              <a:t>  boards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Header Panel with Title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Calendar to select date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Table populated with musical performances 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Map to easily find location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Musical performer’s names link to Facebook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0521" y="2935789"/>
            <a:ext cx="5412484" cy="478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1145" y="7175660"/>
            <a:ext cx="5610711" cy="1888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sign Process"/>
          <p:cNvSpPr txBox="1">
            <a:spLocks noGrp="1"/>
          </p:cNvSpPr>
          <p:nvPr>
            <p:ph type="title"/>
          </p:nvPr>
        </p:nvSpPr>
        <p:spPr>
          <a:xfrm>
            <a:off x="1281758" y="817033"/>
            <a:ext cx="10464801" cy="1784351"/>
          </a:xfrm>
          <a:prstGeom prst="rect">
            <a:avLst/>
          </a:prstGeom>
        </p:spPr>
        <p:txBody>
          <a:bodyPr/>
          <a:lstStyle/>
          <a:p>
            <a:r>
              <a:t>Design Process</a:t>
            </a:r>
          </a:p>
        </p:txBody>
      </p:sp>
      <p:sp>
        <p:nvSpPr>
          <p:cNvPr id="164" name="Delegating. Each member volunteered different areas of the project.…"/>
          <p:cNvSpPr txBox="1">
            <a:spLocks noGrp="1"/>
          </p:cNvSpPr>
          <p:nvPr>
            <p:ph type="body" sz="quarter" idx="1"/>
          </p:nvPr>
        </p:nvSpPr>
        <p:spPr>
          <a:xfrm>
            <a:off x="1104900" y="2935789"/>
            <a:ext cx="3974109" cy="5509288"/>
          </a:xfrm>
          <a:prstGeom prst="rect">
            <a:avLst/>
          </a:prstGeom>
        </p:spPr>
        <p:txBody>
          <a:bodyPr/>
          <a:lstStyle/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Delegating. Each member volunteered different areas of the project.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Rhonda - APIs, JAVA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Macauley - Calendar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Jason - Maps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Stacie  - HTML, CSS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5296" y="3240589"/>
            <a:ext cx="5897709" cy="5212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chn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Technologies</a:t>
            </a:r>
          </a:p>
        </p:txBody>
      </p:sp>
      <p:sp>
        <p:nvSpPr>
          <p:cNvPr id="168" name="CSS…"/>
          <p:cNvSpPr txBox="1">
            <a:spLocks noGrp="1"/>
          </p:cNvSpPr>
          <p:nvPr>
            <p:ph type="body" sz="half" idx="1"/>
          </p:nvPr>
        </p:nvSpPr>
        <p:spPr>
          <a:xfrm>
            <a:off x="6953051" y="2933673"/>
            <a:ext cx="5321698" cy="6066566"/>
          </a:xfrm>
          <a:prstGeom prst="rect">
            <a:avLst/>
          </a:prstGeom>
        </p:spPr>
        <p:txBody>
          <a:bodyPr/>
          <a:lstStyle/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CSS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Bootstrap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Javascript jQuery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JSON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jQuery Modal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AJAX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Moment 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Mapbox GL JS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Bootstrap Datepicker</a:t>
            </a:r>
          </a:p>
        </p:txBody>
      </p:sp>
      <p:grpSp>
        <p:nvGrpSpPr>
          <p:cNvPr id="171" name="Image"/>
          <p:cNvGrpSpPr/>
          <p:nvPr/>
        </p:nvGrpSpPr>
        <p:grpSpPr>
          <a:xfrm>
            <a:off x="1068916" y="3114943"/>
            <a:ext cx="5397501" cy="3960019"/>
            <a:chOff x="0" y="0"/>
            <a:chExt cx="5397500" cy="3960018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449" t="57" r="4345"/>
            <a:stretch>
              <a:fillRect/>
            </a:stretch>
          </p:blipFill>
          <p:spPr>
            <a:xfrm>
              <a:off x="31750" y="31750"/>
              <a:ext cx="5334000" cy="38966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97500" cy="396001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chnologies  AP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Technologies  APIs</a:t>
            </a:r>
          </a:p>
        </p:txBody>
      </p:sp>
      <p:sp>
        <p:nvSpPr>
          <p:cNvPr id="174" name="Songkick - search events by date and time, performers, venue and location…"/>
          <p:cNvSpPr txBox="1">
            <a:spLocks noGrp="1"/>
          </p:cNvSpPr>
          <p:nvPr>
            <p:ph type="body" sz="half" idx="1"/>
          </p:nvPr>
        </p:nvSpPr>
        <p:spPr>
          <a:xfrm>
            <a:off x="1087966" y="2726266"/>
            <a:ext cx="4826001" cy="53848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Songkick - search events by date and time, performers, venue and location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Bandsintown - URL for pictures and Facebook link for event headliner</a:t>
            </a:r>
          </a:p>
        </p:txBody>
      </p:sp>
      <p:grpSp>
        <p:nvGrpSpPr>
          <p:cNvPr id="177" name="Image"/>
          <p:cNvGrpSpPr/>
          <p:nvPr/>
        </p:nvGrpSpPr>
        <p:grpSpPr>
          <a:xfrm>
            <a:off x="6082579" y="3276732"/>
            <a:ext cx="5840414" cy="4283870"/>
            <a:chOff x="0" y="0"/>
            <a:chExt cx="5840412" cy="4283868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739" t="57" r="3866"/>
            <a:stretch>
              <a:fillRect/>
            </a:stretch>
          </p:blipFill>
          <p:spPr>
            <a:xfrm>
              <a:off x="31750" y="31750"/>
              <a:ext cx="5777104" cy="42203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40413" cy="42838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180" name="GitHub…"/>
          <p:cNvSpPr txBox="1">
            <a:spLocks noGrp="1"/>
          </p:cNvSpPr>
          <p:nvPr>
            <p:ph type="body" sz="quarter" idx="1"/>
          </p:nvPr>
        </p:nvSpPr>
        <p:spPr>
          <a:xfrm>
            <a:off x="7321252" y="2404533"/>
            <a:ext cx="4856230" cy="51968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GitHub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Javascript 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Maps/Calendar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Collaborating as a group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878" y="3123393"/>
            <a:ext cx="5635444" cy="5818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Georgia</vt:lpstr>
      <vt:lpstr>Helvetica Neue</vt:lpstr>
      <vt:lpstr>Helvetica Neue Bold Condensed</vt:lpstr>
      <vt:lpstr>Superclarendon</vt:lpstr>
      <vt:lpstr>New_Template6</vt:lpstr>
      <vt:lpstr>Cleveland Live Music</vt:lpstr>
      <vt:lpstr>CLM Application Concept</vt:lpstr>
      <vt:lpstr>Motivation to Create CLM</vt:lpstr>
      <vt:lpstr>Stories from Users A user would like to see live music…  Not sure where, when or who?</vt:lpstr>
      <vt:lpstr>Design Process</vt:lpstr>
      <vt:lpstr>Design Process</vt:lpstr>
      <vt:lpstr>Technologies</vt:lpstr>
      <vt:lpstr>Technologies  APIs</vt:lpstr>
      <vt:lpstr>Challenges</vt:lpstr>
      <vt:lpstr>Javascript Challenges </vt:lpstr>
      <vt:lpstr>Calendar &amp; Map Challenges </vt:lpstr>
      <vt:lpstr>Future Updates</vt:lpstr>
      <vt:lpstr>Demonstration</vt:lpstr>
      <vt:lpstr>Questions 0r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Cleveland Live Music</dc:title>
  <dc:creator>Brian Macauley</dc:creator>
  <cp:lastModifiedBy>Brian Macauley</cp:lastModifiedBy>
  <cp:revision>2</cp:revision>
  <dcterms:modified xsi:type="dcterms:W3CDTF">2018-06-20T20:51:33Z</dcterms:modified>
</cp:coreProperties>
</file>